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89" r:id="rId14"/>
    <p:sldId id="290" r:id="rId15"/>
    <p:sldId id="291" r:id="rId16"/>
    <p:sldId id="292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96733" y="1099409"/>
            <a:ext cx="9602787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天頂圍倚上帝面前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</a:rPr>
              <a:t>Around the Throne of God in Heaven</a:t>
            </a:r>
            <a:endParaRPr lang="en-US" sz="32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6292" y="329610"/>
            <a:ext cx="8915400" cy="61987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吟講</a:t>
            </a:r>
            <a:r>
              <a:rPr lang="en-US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: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榮哉榮哉榮哉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Gim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: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chai,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榮光歸至高上帝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Eng-kng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chi-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koai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Siong-Te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Singing, Glory, glory, glory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Singing, Glory, glory, glory.</a:t>
            </a: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50523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2501" y="356190"/>
            <a:ext cx="9420631" cy="614561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因為救主流出寶血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In-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lau-chhut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huih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贖他罪過都清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in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choe-koa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long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4.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Because the Savior shed His blood,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To wash away their sin;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93047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0572" y="329610"/>
            <a:ext cx="8915400" cy="61987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譬喻寶泉澄清的水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Phi-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teng-chheng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洗至極白極淨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kau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peh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Bathed in that pure and precious flood,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Behold them white and clean;</a:t>
            </a:r>
          </a:p>
        </p:txBody>
      </p:sp>
    </p:spTree>
    <p:extLst>
      <p:ext uri="{BB962C8B-B14F-4D97-AF65-F5344CB8AC3E}">
        <p14:creationId xmlns:p14="http://schemas.microsoft.com/office/powerpoint/2010/main" val="13665120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7212" y="329610"/>
            <a:ext cx="8915400" cy="61987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吟講</a:t>
            </a:r>
            <a:r>
              <a:rPr lang="en-US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: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榮哉榮哉榮哉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Gim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: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chai,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榮光歸至高上帝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Eng-kng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chi-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koai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Siong-Te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Singing, Glory, glory, glory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Singing, Glory, glory, glory.</a:t>
            </a: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70813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0621" y="356190"/>
            <a:ext cx="9420631" cy="614561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5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伊在世間懇切求恩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In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se-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khun-chhiat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un,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愛惜救主尊名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-sioh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-Chu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chun-mia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5.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On earth they sought the Savior’s grace,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On earth they loved His name;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49704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4852" y="329610"/>
            <a:ext cx="8915400" cy="61987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所以與主相親相近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So-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sa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永住羊羔聖城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tiam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Iu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-ko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seng-sia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So now they see His blessed face,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stand before the lamb;</a:t>
            </a:r>
          </a:p>
        </p:txBody>
      </p:sp>
    </p:spTree>
    <p:extLst>
      <p:ext uri="{BB962C8B-B14F-4D97-AF65-F5344CB8AC3E}">
        <p14:creationId xmlns:p14="http://schemas.microsoft.com/office/powerpoint/2010/main" val="10878054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5332" y="329610"/>
            <a:ext cx="8915400" cy="61987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吟曰榮哉榮哉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Gim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: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-chai,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榮光歸至高上帝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Eng-kng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chi-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koai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Siong-Te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Singing, Glory, glory, glory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Singing, Glory, glory, glory.</a:t>
            </a: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85053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4421" y="356190"/>
            <a:ext cx="9420631" cy="614561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天上圍倚上帝面前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ui-oa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bin-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千千萬萬小兒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Chheng-chheng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ban-ban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siau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-ji,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1.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Around the throne of God in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heav’n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Thousands of children stand;</a:t>
            </a: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4852" y="476339"/>
            <a:ext cx="8915400" cy="61987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伊的罪過一盡赦清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In 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choe-koa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it-chin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sia-chheng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成聖歡喜吟詩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-seng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-hi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gim-si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Children whose sins are all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forgiv’n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 holy happy band;</a:t>
            </a: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8692" y="329610"/>
            <a:ext cx="8915400" cy="61987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吟講</a:t>
            </a:r>
            <a:r>
              <a:rPr lang="en-US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: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榮哉榮哉榮哉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Gim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: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chai,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榮光歸至高上帝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Eng-kng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chi-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koai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Siong-Te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Singing, Glory, glory, glory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Singing, Glory, glory, glory.</a:t>
            </a: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55503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9181" y="356190"/>
            <a:ext cx="9420631" cy="614561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小兒長衫細布潔白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ji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sa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po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kiat-peh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所穿攏總親像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So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long-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chhin-chhiu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2.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In flowing robes of spotless white,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See everyone arrayed;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8170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5812" y="329610"/>
            <a:ext cx="8915400" cy="61987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伊住永遠光明住宅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tiam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eng-oan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kng-beng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chhu-theh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享受快樂一樣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Hiong-siu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khoai-lok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chit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iu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Dwelling in everlasting light,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joys that never fade;</a:t>
            </a:r>
          </a:p>
        </p:txBody>
      </p:sp>
    </p:spTree>
    <p:extLst>
      <p:ext uri="{BB962C8B-B14F-4D97-AF65-F5344CB8AC3E}">
        <p14:creationId xmlns:p14="http://schemas.microsoft.com/office/powerpoint/2010/main" val="969263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23452" y="329610"/>
            <a:ext cx="8915400" cy="61987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吟講</a:t>
            </a:r>
            <a:r>
              <a:rPr lang="en-US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: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榮哉榮哉榮哉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Gim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: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chai,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榮光歸至高上帝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Eng-kng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chi-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koai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Siong-Te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Singing, Glory, glory, glory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Singing, Glory, glory, glory.</a:t>
            </a:r>
          </a:p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73388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2501" y="468540"/>
            <a:ext cx="9420631" cy="614561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天堂就是至好所在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-tong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chiu-si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chi- ho  so- chai,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在彼榮光尊貴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eng-kng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chun-kui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3.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What brought them to the world above,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That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heav’n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so bright and fair;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14663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9132" y="445859"/>
            <a:ext cx="8915400" cy="61987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滿有平安快樂仁愛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Moa- 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-an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khoai-lok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-ai,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怎樣會到那處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-iu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kau  hit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Where all is peace and joy and love?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How came those children there;</a:t>
            </a:r>
          </a:p>
        </p:txBody>
      </p:sp>
    </p:spTree>
    <p:extLst>
      <p:ext uri="{BB962C8B-B14F-4D97-AF65-F5344CB8AC3E}">
        <p14:creationId xmlns:p14="http://schemas.microsoft.com/office/powerpoint/2010/main" val="4175592493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1275</TotalTime>
  <Words>696</Words>
  <Application>Microsoft Office PowerPoint</Application>
  <PresentationFormat>Widescreen</PresentationFormat>
  <Paragraphs>106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DFKai-SB</vt:lpstr>
      <vt:lpstr>Arial</vt:lpstr>
      <vt:lpstr>Candara</vt:lpstr>
      <vt:lpstr>Century Gothic</vt:lpstr>
      <vt:lpstr>Wingdings 3</vt:lpstr>
      <vt:lpstr>Wisp</vt:lpstr>
      <vt:lpstr>天頂圍倚上帝面前 Around the Throne of God in Heaven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152</cp:revision>
  <dcterms:created xsi:type="dcterms:W3CDTF">2020-01-10T06:25:13Z</dcterms:created>
  <dcterms:modified xsi:type="dcterms:W3CDTF">2021-04-08T08:12:53Z</dcterms:modified>
</cp:coreProperties>
</file>